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8536-151D-46B1-818E-92C591E74B2E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A0D5-7978-4654-BE08-1A9A5071051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NU33PXtf-4" TargetMode="External"/><Relationship Id="rId2" Type="http://schemas.openxmlformats.org/officeDocument/2006/relationships/hyperlink" Target="https://www.youtube.com/watch?v=PViGIqw-UY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Guz1tFXN4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video/191902/James-Cook-tour-HMS-Endeavour-replica-voy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4wM-VZqRf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the endav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142852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NTFPreCursive" pitchFamily="66" charset="0"/>
              </a:rPr>
              <a:t>Vocabulary</a:t>
            </a:r>
          </a:p>
          <a:p>
            <a:pPr algn="ctr"/>
            <a:r>
              <a:rPr lang="en-GB" sz="3600" dirty="0" smtClean="0">
                <a:solidFill>
                  <a:schemeClr val="bg1"/>
                </a:solidFill>
                <a:latin typeface="NTFPreCursive" pitchFamily="66" charset="0"/>
              </a:rPr>
              <a:t>Imagine you are Captain Cook. </a:t>
            </a:r>
          </a:p>
          <a:p>
            <a:pPr algn="ctr"/>
            <a:r>
              <a:rPr lang="en-GB" sz="3600" dirty="0" smtClean="0">
                <a:solidFill>
                  <a:schemeClr val="bg1"/>
                </a:solidFill>
                <a:latin typeface="NTFPreCursive" pitchFamily="66" charset="0"/>
              </a:rPr>
              <a:t>What would it feel like on board the Endeavour?</a:t>
            </a:r>
          </a:p>
          <a:p>
            <a:endParaRPr lang="en-GB" sz="3600" dirty="0" smtClean="0">
              <a:latin typeface="NTFPreCursive" pitchFamily="66" charset="0"/>
            </a:endParaRPr>
          </a:p>
          <a:p>
            <a:r>
              <a:rPr lang="en-GB" sz="3600" dirty="0" smtClean="0">
                <a:latin typeface="NTFPreCursive" pitchFamily="66" charset="0"/>
              </a:rPr>
              <a:t> </a:t>
            </a:r>
            <a:endParaRPr lang="en-GB" sz="3600" dirty="0">
              <a:latin typeface="NTFPreCursive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2285992"/>
            <a:ext cx="42148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What can you see?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What can you hear?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What can you smell?</a:t>
            </a:r>
          </a:p>
          <a:p>
            <a:pPr algn="ctr"/>
            <a:r>
              <a:rPr lang="en-GB" sz="3200" smtClean="0">
                <a:solidFill>
                  <a:schemeClr val="bg1"/>
                </a:solidFill>
                <a:latin typeface="NTFPreCursive" pitchFamily="66" charset="0"/>
              </a:rPr>
              <a:t>What </a:t>
            </a:r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can you taste?</a:t>
            </a:r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357166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You have just set sail. The crew are feeling excited to begin their journey with you. You are a few hours in. What can you hear on board?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224" y="1857364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hlinkClick r:id="rId2"/>
            </a:endParaRPr>
          </a:p>
          <a:p>
            <a:r>
              <a:rPr lang="en-GB" sz="2800" dirty="0" smtClean="0">
                <a:hlinkClick r:id="rId2"/>
              </a:rPr>
              <a:t>https://www.youtube.com/watch?v=PViGIqw-UYY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857224" y="271462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hlinkClick r:id="rId3"/>
              </a:rPr>
              <a:t>https://www.youtube.com/watch?v=3NU33PXtf-4</a:t>
            </a:r>
            <a:endParaRPr lang="en-GB" sz="2800" dirty="0" smtClean="0"/>
          </a:p>
          <a:p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785786" y="3143248"/>
            <a:ext cx="764386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hlinkClick r:id="rId4"/>
              </a:rPr>
              <a:t>https://www.youtube.com/watch?v=QGuz1tFXN4I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3857628"/>
            <a:ext cx="8501122" cy="286232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1428736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hlinkClick r:id="rId2"/>
              </a:rPr>
              <a:t>https://www.britannica.com/video/191902/James-Cook-tour-HMS-Endeavour-replica-voyage</a:t>
            </a:r>
            <a:endParaRPr lang="en-GB" sz="2000" dirty="0" smtClean="0"/>
          </a:p>
          <a:p>
            <a:pPr algn="ctr"/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428596" y="357166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NTFPreCursive" pitchFamily="66" charset="0"/>
              </a:rPr>
              <a:t>The sun is starting to set. You need to make sure you eat and get plenty of rest.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472" y="2143116"/>
            <a:ext cx="8143932" cy="390876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NTFPreCursive" pitchFamily="66" charset="0"/>
              </a:rPr>
              <a:t>Describe what you have eaten and where you sleep. </a:t>
            </a: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40" y="1643050"/>
            <a:ext cx="8572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hlinkClick r:id="rId2"/>
              </a:rPr>
              <a:t>https://www.youtube.com/watch?v=V4wM-VZqRf8</a:t>
            </a:r>
            <a:endParaRPr lang="en-GB" sz="2400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8596" y="142852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You have just got comfortable in your hammock. 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All of a sudden the clouds turn black. There is a storm coming...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72" y="2500306"/>
            <a:ext cx="8143932" cy="40318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Describe how you feel? What can you see/hear?</a:t>
            </a: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142852"/>
            <a:ext cx="8143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You are a year into the first voyage. 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  <a:latin typeface="NTFPreCursive" pitchFamily="66" charset="0"/>
              </a:rPr>
              <a:t>How do you feel?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NTFPreCursive" pitchFamily="66" charset="0"/>
              </a:rPr>
              <a:t>Describe what you do in your spare time for entertainment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1928802"/>
            <a:ext cx="8143932" cy="452431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>
              <a:solidFill>
                <a:schemeClr val="bg1"/>
              </a:solidFill>
              <a:latin typeface="NTFPreCursive" pitchFamily="66" charset="0"/>
            </a:endParaRPr>
          </a:p>
          <a:p>
            <a:pPr algn="ctr"/>
            <a:endParaRPr lang="en-GB" sz="3200" dirty="0" smtClean="0">
              <a:solidFill>
                <a:schemeClr val="bg1"/>
              </a:solidFill>
              <a:latin typeface="NTFPreCursive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173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6</cp:revision>
  <dcterms:created xsi:type="dcterms:W3CDTF">2021-02-06T19:27:51Z</dcterms:created>
  <dcterms:modified xsi:type="dcterms:W3CDTF">2021-02-06T20:26:09Z</dcterms:modified>
</cp:coreProperties>
</file>