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176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51000-CDF3-4E9A-A16B-E4B274141FF4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776DB-CCAE-4C12-9B56-02BC42512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4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Apollo 11</a:t>
            </a:r>
          </a:p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July 1969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76DB-CCAE-4C12-9B56-02BC42512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10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American video- we say aeroplane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776DB-CCAE-4C12-9B56-02BC42512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8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A367-CCAC-4515-8476-BB69D955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15F27-72D7-4DC6-9877-4764063DF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6057-5587-45DA-9D04-EBD65FB43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02BF4-F74D-4120-A18C-C9A2BF68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2F12F-EBF6-4D80-A453-7341335B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7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49A2-FEEE-4862-B7B4-BEC41653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1F2ED-FBBF-45B5-AA67-18AE4AC3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EE3BB-2732-42BA-92E3-4B1D8014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71E2-186D-4B6E-9898-82187CE7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F942-7ADF-437D-B171-F6B31F86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1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56EB30-F9D9-48C2-A174-2146CF5DA0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B318C-2662-4681-8ED9-BD2395A71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C8F6-78EC-4E50-808B-4A52E3A3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3D8D-CE5A-4CD8-9AC6-2FFD9B17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97DD3-C630-4E7E-AA45-4FCEC55B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E815-BA61-496B-9F06-41302214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514A-9EA0-406B-AA5C-42FC81C8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AF437-73AF-4951-B2BA-980FE924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8D068-65A6-4588-8FAD-13ED3927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CB9A1-DBE2-474B-9A7B-5DAF7BD9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3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EC59-0BB9-43F3-81FB-66B85567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06E4C-56E5-436E-B19E-0FE7BBC5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22C71-655A-43F6-B55C-DF9F3321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5C7A8-7FC7-4387-9A41-2431E43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7CF3-7490-48C4-9161-AEEC5215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41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2321-3EFD-4445-97F0-308C24A8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4E54D-C71D-453B-AD9E-60502C402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88F31-4461-4F7A-B018-1C6FA5455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5BCE0-D8E9-4266-B3CB-8F18FC85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72224-BE80-4194-B10D-38810CA5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F8B41-42BE-44C7-B950-641BABA5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2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FE9A-24E0-466E-B3DC-E9F602B3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7572C-FC4A-4A11-BED3-6C53A6B06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3A017-D262-4D33-8E68-F2A847440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ED7A1-68BC-4197-8DB9-20C0348D5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04825-3A20-4214-8818-5829982CE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83B72-700E-4F15-8CD8-577118B1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C5A377-DBAB-4B23-B186-DDD98CFA4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3F9B2-CC8F-4473-A4EF-D36F7885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FFA9-E8C3-4324-8E2A-0D24763B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5F5BA-0BD2-41FA-B2DA-E0FF5B891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EDA31-F612-40F8-A0E8-C04EFDF9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B06B9-3B2A-4B1E-A988-CAF42B84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0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6E505-FA1A-4030-8DEE-24CAA89E9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D95E1-4B47-4095-8C8E-897039A8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A719A-7E6D-4699-BB94-B8899DB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18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1254-54BA-4C43-8D28-D7F6023D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F5C4-5D6C-49D9-AB1C-AE4621D7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DBA51-8F5D-49FF-83DA-5577415C9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F6FBA-B6AC-4FA7-A974-ACCC88B0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9042C-7020-446A-97B8-A2AF2ED5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5CE3E-926B-4A10-977E-72482374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7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CC3D-F7E0-4964-8AC2-410DF37B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3DB05-1BEF-4F58-8CE1-424CCEE11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CC9E8-858C-4548-B7FB-1266579A0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2B4B0-5E28-4E01-B861-B37E4DC3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ED43B-1F02-4298-BB7C-F79A1A24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DAC2D-8121-4664-B7C3-E224221B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5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B8BF3-156A-4D24-90F7-78207409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E22BE-A4C5-4655-BE56-5ABEB17A0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8A90-CBD4-43A2-9FB3-FAB894454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51D75-5CC3-465F-A276-3CDD1A6BFB5D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F750-9C66-47BA-B145-1E1300DA1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3DF3-62DA-4EC7-932C-E2928DC72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5C1A-24DD-4AF0-BFFA-00193AB2D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u74fDXrO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64qurhF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AF71D1-C226-4300-9938-B97153436EB7}"/>
              </a:ext>
            </a:extLst>
          </p:cNvPr>
          <p:cNvSpPr txBox="1"/>
          <p:nvPr/>
        </p:nvSpPr>
        <p:spPr>
          <a:xfrm>
            <a:off x="419038" y="297861"/>
            <a:ext cx="108994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Starter:</a:t>
            </a:r>
          </a:p>
          <a:p>
            <a:endParaRPr lang="en-GB" sz="4000" dirty="0">
              <a:solidFill>
                <a:schemeClr val="bg1"/>
              </a:solidFill>
              <a:latin typeface="NTFPreCursive" panose="03000400000000000000" pitchFamily="66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Who is Neil Armstrong?</a:t>
            </a:r>
          </a:p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Why is Neil Armstrong a significant person?</a:t>
            </a:r>
          </a:p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What was Armstrong’s space mission called?</a:t>
            </a:r>
          </a:p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What date did he land on the moon?</a:t>
            </a:r>
          </a:p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Finish the quote: ‘That is one small _______ ____ ______ and one giant _________ ______ ______________.</a:t>
            </a:r>
          </a:p>
          <a:p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Did you learn the meanings of any new words?</a:t>
            </a:r>
          </a:p>
          <a:p>
            <a:endParaRPr lang="en-GB" sz="3600" dirty="0">
              <a:solidFill>
                <a:schemeClr val="bg1"/>
              </a:solidFill>
              <a:latin typeface="NTFPreCursive" panose="0300040000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3FC93-AE0B-4BA2-8F6E-72549448A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819" y="297861"/>
            <a:ext cx="3687870" cy="24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4DC4A-27FD-4630-B32B-9AAD5614DBC4}"/>
              </a:ext>
            </a:extLst>
          </p:cNvPr>
          <p:cNvSpPr txBox="1"/>
          <p:nvPr/>
        </p:nvSpPr>
        <p:spPr>
          <a:xfrm>
            <a:off x="1936594" y="479503"/>
            <a:ext cx="83188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NTFPreCursive" panose="03000400000000000000" pitchFamily="66" charset="0"/>
              </a:rPr>
              <a:t>Neil Armstrong’s Life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NTFPreCursive" panose="03000400000000000000" pitchFamily="66" charset="0"/>
              </a:rPr>
              <a:t>Watch the video below: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5513EA-205F-47B8-9241-A19C72645AE7}"/>
              </a:ext>
            </a:extLst>
          </p:cNvPr>
          <p:cNvSpPr/>
          <p:nvPr/>
        </p:nvSpPr>
        <p:spPr>
          <a:xfrm>
            <a:off x="1154101" y="2680316"/>
            <a:ext cx="9883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NTFPreCursive" panose="03000400000000000000" pitchFamily="66" charset="0"/>
                <a:hlinkClick r:id="rId3"/>
              </a:rPr>
              <a:t>History of Neil Armstrong for Kids - YouTube</a:t>
            </a:r>
            <a:endParaRPr lang="en-GB" sz="4800" dirty="0">
              <a:latin typeface="NTFPreCursive" panose="03000400000000000000" pitchFamily="66" charset="0"/>
            </a:endParaRPr>
          </a:p>
        </p:txBody>
      </p:sp>
      <p:pic>
        <p:nvPicPr>
          <p:cNvPr id="1026" name="Picture 2" descr="40 &lt;3 About Neil Armstrong &lt;3 ideas | neil armstrong, apollo missions,  apollo 11">
            <a:extLst>
              <a:ext uri="{FF2B5EF4-FFF2-40B4-BE49-F238E27FC236}">
                <a16:creationId xmlns:a16="http://schemas.microsoft.com/office/drawing/2014/main" id="{9144A7AD-C650-42B5-964E-84DD90AA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58" y="3691053"/>
            <a:ext cx="1713392" cy="25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BA1F-7979-49AB-8B39-CE0D9DB6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NTFPreCursive" panose="03000400000000000000" pitchFamily="66" charset="0"/>
              </a:rPr>
              <a:t>Your Task: English and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F0C1-D4A9-43AE-8AF8-15193D48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6900" dirty="0">
                <a:solidFill>
                  <a:schemeClr val="bg1"/>
                </a:solidFill>
                <a:latin typeface="NTFPreCursive" panose="03000400000000000000" pitchFamily="66" charset="0"/>
              </a:rPr>
              <a:t>Create a timeline of Neil Armstrong’s Life.</a:t>
            </a:r>
          </a:p>
          <a:p>
            <a:pPr marL="0" indent="0">
              <a:buNone/>
            </a:pPr>
            <a:endParaRPr lang="en-GB" sz="5200" dirty="0">
              <a:solidFill>
                <a:schemeClr val="bg1"/>
              </a:solidFill>
              <a:latin typeface="NTFPreCursive" panose="03000400000000000000" pitchFamily="66" charset="0"/>
            </a:endParaRPr>
          </a:p>
          <a:p>
            <a:pPr marL="0" indent="0">
              <a:buNone/>
            </a:pPr>
            <a:r>
              <a:rPr lang="en-GB" sz="5700" dirty="0">
                <a:solidFill>
                  <a:schemeClr val="bg1"/>
                </a:solidFill>
                <a:latin typeface="NTFPreCursive" panose="03000400000000000000" pitchFamily="66" charset="0"/>
              </a:rPr>
              <a:t>What is a timeline? </a:t>
            </a:r>
            <a:r>
              <a:rPr lang="en-GB" sz="5700" dirty="0">
                <a:solidFill>
                  <a:schemeClr val="bg1"/>
                </a:solidFill>
                <a:latin typeface="NTFPreCursive" panose="03000400000000000000" pitchFamily="66" charset="0"/>
                <a:hlinkClick r:id="rId2"/>
              </a:rPr>
              <a:t>https://www.youtube.com/watch?v=xc64qurhFng</a:t>
            </a:r>
            <a:endParaRPr lang="en-GB" sz="5700" dirty="0">
              <a:solidFill>
                <a:schemeClr val="bg1"/>
              </a:solidFill>
              <a:latin typeface="NTFPreCursive" panose="03000400000000000000" pitchFamily="66" charset="0"/>
            </a:endParaRPr>
          </a:p>
          <a:p>
            <a:pPr marL="0" indent="0">
              <a:buNone/>
            </a:pPr>
            <a:r>
              <a:rPr lang="en-GB" sz="5700" dirty="0">
                <a:solidFill>
                  <a:schemeClr val="bg1"/>
                </a:solidFill>
                <a:latin typeface="NTFPreCursive" panose="03000400000000000000" pitchFamily="66" charset="0"/>
              </a:rPr>
              <a:t>A timeline is a way of showing a list of events in the order they happened (called chronological order).</a:t>
            </a: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NTFPreCursive" panose="03000400000000000000" pitchFamily="66" charset="0"/>
            </a:endParaRPr>
          </a:p>
          <a:p>
            <a:pPr marL="0" indent="0">
              <a:buNone/>
            </a:pPr>
            <a:endParaRPr lang="en-GB" sz="4400" dirty="0">
              <a:solidFill>
                <a:schemeClr val="bg1"/>
              </a:solidFill>
              <a:latin typeface="NTFPreCursive" panose="03000400000000000000" pitchFamily="66" charset="0"/>
            </a:endParaRPr>
          </a:p>
          <a:p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8295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141</Words>
  <Application>Microsoft Office PowerPoint</Application>
  <PresentationFormat>Widescreen</PresentationFormat>
  <Paragraphs>24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NTFPreCursive</vt:lpstr>
      <vt:lpstr>Office Theme</vt:lpstr>
      <vt:lpstr>PowerPoint Presentation</vt:lpstr>
      <vt:lpstr>PowerPoint Presentation</vt:lpstr>
      <vt:lpstr>Your Task: English and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palmer</dc:creator>
  <cp:lastModifiedBy>rebecca palmer</cp:lastModifiedBy>
  <cp:revision>3</cp:revision>
  <dcterms:created xsi:type="dcterms:W3CDTF">2021-01-16T12:33:17Z</dcterms:created>
  <dcterms:modified xsi:type="dcterms:W3CDTF">2021-01-16T12:48:28Z</dcterms:modified>
</cp:coreProperties>
</file>