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8D79F-88BE-4A12-B780-827B6CFFA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5C55A0-5979-431D-AA6C-DC5D917CC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14731-DB20-4B69-84AC-0344821A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EADF2-CFF7-4822-AD37-F5C7AAE52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285D6-C4C8-42FA-B5AB-B93B2BF6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32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A835-1724-425E-8A75-3A09B269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779FF-07CD-4D87-807C-02A806436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68B83-B2EC-4A97-BDF9-3F3438A9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532CD-1ECE-49E5-8721-1972CCAC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DC833-01D7-4E2C-89F8-CA045A6C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5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D9CA3-1516-47B8-8D75-B0B996538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EF8BF-5BD3-4AA3-8439-4BE1DBD16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1659F-0D23-4EEB-B7AB-330B1CBB5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182DC-DF47-46FA-B243-18897DDC5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A9B20-7A11-4660-9A06-ABC5F0FB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57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8C97-AA70-4A94-8DE0-30F1BB827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01329-A545-4503-B421-672D77451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600FA-63E9-43F2-B432-45C6296DC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92B5D-7AF3-415B-800F-D65AFFC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2F6C4-E430-4BFB-B6D2-D4B5A9A6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5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CE1E-5B83-4DA8-BE88-45D1B2DB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E71CC-1AEA-4690-B468-21B594E81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7C204-2414-4FA6-974F-E4D03829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25FBA-1FA7-4E98-8A0F-17C90732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BE416-03CA-4C44-8AB7-48274BF6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61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5558D-62FB-430F-9FAB-F7253642C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CAE2F-BADC-46C5-B7A4-EBBFA42BC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AE3F9-C90D-4A68-A9F7-011F8A8E1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417DA-017E-4657-AAE0-93915AD17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FBE3C-7EA3-45D2-9313-6C5FD717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AEEA0-72C3-4CA3-AF9A-3EB8613D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8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35DB6-030F-4328-93E8-94138214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FF670-F0D4-45C2-B2E7-CAA7C306E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08027-1F2A-432C-831A-9C63AC319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8580EE-70CC-463D-A3A6-3625AE1BB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94B392-F779-41BF-B905-65F4E8E25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B1CE0C-1B13-448A-BB72-4E46A988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3DBF67-BA8E-49C1-BEE4-8F4E2788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0E7823-72B8-4729-942D-765EDC8FC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70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18CEF-44B4-4F08-B3A2-D736DFF1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F31DD-65CA-4749-A12A-F5476464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F6E3A-8A8F-44D5-9609-437F6E63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4A758-1CAF-4D8C-852F-48914E69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2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19811-4211-4DEB-979B-809DA29E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3A1EF1-01DB-499B-8766-D17FBEC1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7F6D5-9949-4967-9652-8928D190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0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F6DC0-55B3-465A-9585-DA98B9CA9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691B7-16E2-4C10-8907-17AE0117D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18E19-594F-4240-93EF-72440880D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CC63D-D6F7-4A7E-9544-F8B64F1D1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A8615-0EE0-47AA-85AB-364A71A4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88025-B192-4923-AD34-8A22F9A81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19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4D851-0432-4791-A419-AA334A0F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D220D1-2BF8-4384-AC2B-75DFE21DF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64C40-D1F4-41F5-9920-6F78F1C3E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467F3-2878-4EEA-904B-FDBFFAF1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E388E-E543-4738-9995-0B5F0969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00AEB-F33E-4C4D-99DA-0F3CEFF2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57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E79176-20F0-4536-8CAE-47BB2A23C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1B151-6A56-43FD-9197-854EB9F1A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2C8FB-B377-46FA-959F-957A2EBF9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CB3CC-3901-4C82-B874-EFAED81800AF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74239-B42C-422F-A342-BB90D4152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BBB50-EDCF-48D5-A7D5-69D57C47B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30A2D-3C8F-4F03-B255-6FFA96B61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4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1C22-EBF4-4B64-8129-6DC6672E6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NTFPrint" panose="03000400000000000000" pitchFamily="66" charset="0"/>
              </a:rPr>
              <a:t>Can you make your own matching cards as a 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BF4DA-25DD-4809-91FB-EF25D5854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000" dirty="0">
                <a:latin typeface="NTFPrint" panose="03000400000000000000" pitchFamily="66" charset="0"/>
              </a:rPr>
              <a:t>What is a numeral?</a:t>
            </a:r>
          </a:p>
          <a:p>
            <a:pPr marL="0" indent="0" algn="ctr">
              <a:buNone/>
            </a:pPr>
            <a:r>
              <a:rPr lang="en-GB" sz="4000" b="1" dirty="0">
                <a:latin typeface="NTFPrint" panose="03000400000000000000" pitchFamily="66" charset="0"/>
              </a:rPr>
              <a:t>12</a:t>
            </a:r>
          </a:p>
          <a:p>
            <a:pPr marL="0" indent="0" algn="ctr">
              <a:buNone/>
            </a:pPr>
            <a:endParaRPr lang="en-GB" sz="4000" dirty="0">
              <a:latin typeface="NTFPrint" panose="03000400000000000000" pitchFamily="66" charset="0"/>
            </a:endParaRPr>
          </a:p>
          <a:p>
            <a:pPr marL="0" indent="0" algn="ctr">
              <a:buNone/>
            </a:pPr>
            <a:r>
              <a:rPr lang="en-GB" sz="4000" dirty="0">
                <a:latin typeface="NTFPrint" panose="03000400000000000000" pitchFamily="66" charset="0"/>
              </a:rPr>
              <a:t>How do I spell the numeral 12?</a:t>
            </a:r>
          </a:p>
          <a:p>
            <a:pPr marL="0" indent="0" algn="ctr">
              <a:buNone/>
            </a:pPr>
            <a:r>
              <a:rPr lang="en-GB" sz="4000" b="1" dirty="0">
                <a:latin typeface="NTFPrint" panose="03000400000000000000" pitchFamily="66" charset="0"/>
              </a:rPr>
              <a:t>twelve</a:t>
            </a:r>
          </a:p>
          <a:p>
            <a:pPr marL="0" indent="0" algn="ctr">
              <a:buNone/>
            </a:pPr>
            <a:endParaRPr lang="en-GB" sz="4000" dirty="0">
              <a:latin typeface="NTFPrint" panose="03000400000000000000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99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E1FFA2-CCBB-451F-9DED-74D73419CB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58" t="18420" r="35592" b="12853"/>
          <a:stretch/>
        </p:blipFill>
        <p:spPr>
          <a:xfrm>
            <a:off x="-1" y="0"/>
            <a:ext cx="6004875" cy="5184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77E338-997D-46C3-9F74-F131CC5CA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58" t="18420" r="35592" b="12853"/>
          <a:stretch/>
        </p:blipFill>
        <p:spPr>
          <a:xfrm>
            <a:off x="6004874" y="0"/>
            <a:ext cx="6004875" cy="51847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9B29EE-9B34-4F61-87D1-C808318313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58" t="68757" r="35592" b="12853"/>
          <a:stretch/>
        </p:blipFill>
        <p:spPr>
          <a:xfrm>
            <a:off x="-2" y="5062193"/>
            <a:ext cx="6004875" cy="14800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4FFA60-64A2-48FA-8A76-C57FCB5E41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58" t="68757" r="35592" b="12853"/>
          <a:stretch/>
        </p:blipFill>
        <p:spPr>
          <a:xfrm>
            <a:off x="6004873" y="5062192"/>
            <a:ext cx="6004875" cy="14800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F91BEF-7CBB-46A0-BABB-9E57A889BAD2}"/>
              </a:ext>
            </a:extLst>
          </p:cNvPr>
          <p:cNvSpPr txBox="1"/>
          <p:nvPr/>
        </p:nvSpPr>
        <p:spPr>
          <a:xfrm>
            <a:off x="923826" y="443058"/>
            <a:ext cx="148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NTFPrint" panose="03000400000000000000" pitchFamily="66" charset="0"/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39888C-0A33-4A19-B0BC-08D27A8BF251}"/>
              </a:ext>
            </a:extLst>
          </p:cNvPr>
          <p:cNvSpPr txBox="1"/>
          <p:nvPr/>
        </p:nvSpPr>
        <p:spPr>
          <a:xfrm>
            <a:off x="3659171" y="443059"/>
            <a:ext cx="148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NTFPrint" panose="03000400000000000000" pitchFamily="66" charset="0"/>
              </a:rPr>
              <a:t>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F5EBD0-EBAC-4B6B-B2B4-1813992DC09E}"/>
              </a:ext>
            </a:extLst>
          </p:cNvPr>
          <p:cNvSpPr txBox="1"/>
          <p:nvPr/>
        </p:nvSpPr>
        <p:spPr>
          <a:xfrm>
            <a:off x="923826" y="1673258"/>
            <a:ext cx="148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NTFPrint" panose="03000400000000000000" pitchFamily="66" charset="0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A0948E-4E6A-416B-94DB-1FE7CDB52C8F}"/>
              </a:ext>
            </a:extLst>
          </p:cNvPr>
          <p:cNvSpPr txBox="1"/>
          <p:nvPr/>
        </p:nvSpPr>
        <p:spPr>
          <a:xfrm>
            <a:off x="3659171" y="1673257"/>
            <a:ext cx="148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NTFPrint" panose="03000400000000000000" pitchFamily="66" charset="0"/>
              </a:rPr>
              <a:t>two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C81800-B2D6-4B86-8020-3B07ED371A89}"/>
              </a:ext>
            </a:extLst>
          </p:cNvPr>
          <p:cNvSpPr txBox="1"/>
          <p:nvPr/>
        </p:nvSpPr>
        <p:spPr>
          <a:xfrm>
            <a:off x="918327" y="2913479"/>
            <a:ext cx="148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NTFPrint" panose="03000400000000000000" pitchFamily="66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E912D-13FD-4113-BB78-1779D9B4F808}"/>
              </a:ext>
            </a:extLst>
          </p:cNvPr>
          <p:cNvSpPr txBox="1"/>
          <p:nvPr/>
        </p:nvSpPr>
        <p:spPr>
          <a:xfrm>
            <a:off x="3770721" y="2913479"/>
            <a:ext cx="148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NTFPrint" panose="03000400000000000000" pitchFamily="66" charset="0"/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259752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E1FFA2-CCBB-451F-9DED-74D73419CB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58" t="18420" r="35592" b="12853"/>
          <a:stretch/>
        </p:blipFill>
        <p:spPr>
          <a:xfrm>
            <a:off x="-1" y="0"/>
            <a:ext cx="6004875" cy="5184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77E338-997D-46C3-9F74-F131CC5CA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58" t="18420" r="35592" b="12853"/>
          <a:stretch/>
        </p:blipFill>
        <p:spPr>
          <a:xfrm>
            <a:off x="6004874" y="0"/>
            <a:ext cx="6004875" cy="51847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9B29EE-9B34-4F61-87D1-C808318313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58" t="68757" r="35592" b="12853"/>
          <a:stretch/>
        </p:blipFill>
        <p:spPr>
          <a:xfrm>
            <a:off x="-2" y="5062193"/>
            <a:ext cx="6004875" cy="14800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4FFA60-64A2-48FA-8A76-C57FCB5E41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58" t="68757" r="35592" b="12853"/>
          <a:stretch/>
        </p:blipFill>
        <p:spPr>
          <a:xfrm>
            <a:off x="6004873" y="5062192"/>
            <a:ext cx="6004875" cy="148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5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7D8D0A1-4CBE-4FB3-AC14-6F0DDBF3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197"/>
            <a:ext cx="10515600" cy="4857324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NTFPrint" panose="03000400000000000000" pitchFamily="66" charset="0"/>
              </a:rPr>
              <a:t>Challenge:</a:t>
            </a:r>
            <a:br>
              <a:rPr lang="en-GB" sz="5400" dirty="0">
                <a:solidFill>
                  <a:srgbClr val="FF0000"/>
                </a:solidFill>
                <a:latin typeface="NTFPrint" panose="03000400000000000000" pitchFamily="66" charset="0"/>
              </a:rPr>
            </a:br>
            <a:br>
              <a:rPr lang="en-GB" sz="5400" dirty="0">
                <a:solidFill>
                  <a:srgbClr val="FF0000"/>
                </a:solidFill>
                <a:latin typeface="NTFPrint" panose="03000400000000000000" pitchFamily="66" charset="0"/>
              </a:rPr>
            </a:br>
            <a:r>
              <a:rPr lang="en-GB" sz="5400" dirty="0">
                <a:solidFill>
                  <a:srgbClr val="FF0000"/>
                </a:solidFill>
                <a:latin typeface="NTFPrint" panose="03000400000000000000" pitchFamily="66" charset="0"/>
              </a:rPr>
              <a:t>Can you reach 100 spelling every word correctly?</a:t>
            </a:r>
            <a:br>
              <a:rPr lang="en-GB" sz="5400" dirty="0">
                <a:solidFill>
                  <a:srgbClr val="FF0000"/>
                </a:solidFill>
                <a:latin typeface="NTFPrint" panose="03000400000000000000" pitchFamily="66" charset="0"/>
              </a:rPr>
            </a:br>
            <a:endParaRPr lang="en-GB" sz="5400" dirty="0">
              <a:solidFill>
                <a:srgbClr val="FF0000"/>
              </a:solidFill>
              <a:latin typeface="NTFPrint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NTFPrint</vt:lpstr>
      <vt:lpstr>Office Theme</vt:lpstr>
      <vt:lpstr>Can you make your own matching cards as a table?</vt:lpstr>
      <vt:lpstr>PowerPoint Presentation</vt:lpstr>
      <vt:lpstr>PowerPoint Presentation</vt:lpstr>
      <vt:lpstr>Challenge:  Can you reach 100 spelling every word correctly?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make your own matching cards as a table?</dc:title>
  <dc:creator>rebecca palmer</dc:creator>
  <cp:lastModifiedBy>rebecca palmer</cp:lastModifiedBy>
  <cp:revision>2</cp:revision>
  <dcterms:created xsi:type="dcterms:W3CDTF">2020-10-17T16:31:59Z</dcterms:created>
  <dcterms:modified xsi:type="dcterms:W3CDTF">2020-10-17T16:38:31Z</dcterms:modified>
</cp:coreProperties>
</file>