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31" y="-8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662245-C48C-4FCD-AF6E-C3082917ECB3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DA521-B1C5-43AA-B5E0-A52D905DC37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6" y="3251608"/>
            <a:ext cx="9144000" cy="2387600"/>
          </a:xfrm>
        </p:spPr>
        <p:txBody>
          <a:bodyPr>
            <a:no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Spelling rule </a:t>
            </a:r>
            <a:br>
              <a:rPr lang="en-GB" sz="11500" dirty="0" smtClean="0">
                <a:latin typeface="Comic Sans MS" panose="030F0702030302020204" pitchFamily="66" charset="0"/>
              </a:rPr>
            </a:br>
            <a:r>
              <a:rPr lang="en-GB" sz="11500" dirty="0" smtClean="0">
                <a:latin typeface="Comic Sans MS" panose="030F0702030302020204" pitchFamily="66" charset="0"/>
              </a:rPr>
              <a:t/>
            </a:r>
            <a:br>
              <a:rPr lang="en-GB" sz="11500" dirty="0" smtClean="0">
                <a:latin typeface="Comic Sans MS" panose="030F0702030302020204" pitchFamily="66" charset="0"/>
              </a:rPr>
            </a:br>
            <a:r>
              <a:rPr lang="en-GB" sz="11500" dirty="0" smtClean="0">
                <a:latin typeface="Comic Sans MS" panose="030F0702030302020204" pitchFamily="66" charset="0"/>
              </a:rPr>
              <a:t>‘</a:t>
            </a:r>
            <a:r>
              <a:rPr lang="en-GB" sz="11500" dirty="0" err="1" smtClean="0">
                <a:latin typeface="Comic Sans MS" panose="030F0702030302020204" pitchFamily="66" charset="0"/>
              </a:rPr>
              <a:t>tch</a:t>
            </a:r>
            <a:r>
              <a:rPr lang="en-GB" sz="11500" dirty="0" smtClean="0">
                <a:latin typeface="Comic Sans MS" panose="030F0702030302020204" pitchFamily="66" charset="0"/>
              </a:rPr>
              <a:t>’</a:t>
            </a:r>
            <a:endParaRPr lang="en-GB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19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8537" y="1045029"/>
            <a:ext cx="9209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The most common way of spelling the sound ‘</a:t>
            </a:r>
            <a:r>
              <a:rPr lang="en-GB" sz="3600" dirty="0" err="1" smtClean="0">
                <a:latin typeface="Comic Sans MS" panose="030F0702030302020204" pitchFamily="66" charset="0"/>
              </a:rPr>
              <a:t>ch</a:t>
            </a:r>
            <a:r>
              <a:rPr lang="en-GB" sz="3600" dirty="0" smtClean="0">
                <a:latin typeface="Comic Sans MS" panose="030F0702030302020204" pitchFamily="66" charset="0"/>
              </a:rPr>
              <a:t>’ is using the digraph ‘</a:t>
            </a:r>
            <a:r>
              <a:rPr lang="en-GB" sz="3600" dirty="0" err="1" smtClean="0">
                <a:latin typeface="Comic Sans MS" panose="030F0702030302020204" pitchFamily="66" charset="0"/>
              </a:rPr>
              <a:t>ch</a:t>
            </a:r>
            <a:r>
              <a:rPr lang="en-GB" sz="3600" dirty="0" smtClean="0">
                <a:latin typeface="Comic Sans MS" panose="030F0702030302020204" pitchFamily="66" charset="0"/>
              </a:rPr>
              <a:t>’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BUT BE CAREFUL!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If the ‘</a:t>
            </a:r>
            <a:r>
              <a:rPr lang="en-GB" sz="3600" dirty="0" err="1" smtClean="0">
                <a:latin typeface="Comic Sans MS" panose="030F0702030302020204" pitchFamily="66" charset="0"/>
              </a:rPr>
              <a:t>ch</a:t>
            </a:r>
            <a:r>
              <a:rPr lang="en-GB" sz="3600" dirty="0" smtClean="0">
                <a:latin typeface="Comic Sans MS" panose="030F0702030302020204" pitchFamily="66" charset="0"/>
              </a:rPr>
              <a:t>’ sound comes straight after a short vowel sound you have to use ‘</a:t>
            </a:r>
            <a:r>
              <a:rPr lang="en-GB" sz="3600" dirty="0" err="1" smtClean="0">
                <a:latin typeface="Comic Sans MS" panose="030F0702030302020204" pitchFamily="66" charset="0"/>
              </a:rPr>
              <a:t>tch</a:t>
            </a:r>
            <a:r>
              <a:rPr lang="en-GB" sz="3600" dirty="0" smtClean="0">
                <a:latin typeface="Comic Sans MS" panose="030F0702030302020204" pitchFamily="66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xmlns="" val="127394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3771" t="70453" r="34055" b="11698"/>
          <a:stretch>
            <a:fillRect/>
          </a:stretch>
        </p:blipFill>
        <p:spPr bwMode="auto">
          <a:xfrm>
            <a:off x="151074" y="1677724"/>
            <a:ext cx="11847443" cy="32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18052"/>
            <a:ext cx="1153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Short vowel sounds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25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035" t="23341" r="33059" b="25767"/>
          <a:stretch>
            <a:fillRect/>
          </a:stretch>
        </p:blipFill>
        <p:spPr bwMode="auto">
          <a:xfrm>
            <a:off x="0" y="0"/>
            <a:ext cx="12192000" cy="67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15" t="35149" r="35683" b="42792"/>
          <a:stretch>
            <a:fillRect/>
          </a:stretch>
        </p:blipFill>
        <p:spPr bwMode="auto">
          <a:xfrm>
            <a:off x="0" y="556592"/>
            <a:ext cx="12192000" cy="55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47</Words>
  <Application>Microsoft Office PowerPoint</Application>
  <PresentationFormat>Custom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Spelling rule   ‘tch’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rule   ‘tch’</dc:title>
  <dc:creator>Jennie Trevis</dc:creator>
  <cp:lastModifiedBy>Sue</cp:lastModifiedBy>
  <cp:revision>2</cp:revision>
  <dcterms:created xsi:type="dcterms:W3CDTF">2020-06-12T13:27:31Z</dcterms:created>
  <dcterms:modified xsi:type="dcterms:W3CDTF">2020-06-12T13:49:37Z</dcterms:modified>
</cp:coreProperties>
</file>