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9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2C23A-9BFF-43D8-81D0-4708279268AC}" type="datetimeFigureOut">
              <a:rPr lang="en-GB" smtClean="0"/>
              <a:t>16/06/2020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A9B52-E23D-4A2A-BEAD-E0893E23EF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62360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2C23A-9BFF-43D8-81D0-4708279268AC}" type="datetimeFigureOut">
              <a:rPr lang="en-GB" smtClean="0"/>
              <a:t>16/06/2020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A9B52-E23D-4A2A-BEAD-E0893E23EF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2524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2C23A-9BFF-43D8-81D0-4708279268AC}" type="datetimeFigureOut">
              <a:rPr lang="en-GB" smtClean="0"/>
              <a:t>16/06/2020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A9B52-E23D-4A2A-BEAD-E0893E23EF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83785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2C23A-9BFF-43D8-81D0-4708279268AC}" type="datetimeFigureOut">
              <a:rPr lang="en-GB" smtClean="0"/>
              <a:t>16/06/2020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A9B52-E23D-4A2A-BEAD-E0893E23EF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90213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2C23A-9BFF-43D8-81D0-4708279268AC}" type="datetimeFigureOut">
              <a:rPr lang="en-GB" smtClean="0"/>
              <a:t>16/06/2020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A9B52-E23D-4A2A-BEAD-E0893E23EF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4929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2C23A-9BFF-43D8-81D0-4708279268AC}" type="datetimeFigureOut">
              <a:rPr lang="en-GB" smtClean="0"/>
              <a:t>16/06/2020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A9B52-E23D-4A2A-BEAD-E0893E23EF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39769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2C23A-9BFF-43D8-81D0-4708279268AC}" type="datetimeFigureOut">
              <a:rPr lang="en-GB" smtClean="0"/>
              <a:t>16/06/2020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A9B52-E23D-4A2A-BEAD-E0893E23EF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51072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2C23A-9BFF-43D8-81D0-4708279268AC}" type="datetimeFigureOut">
              <a:rPr lang="en-GB" smtClean="0"/>
              <a:t>16/06/2020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A9B52-E23D-4A2A-BEAD-E0893E23EF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91963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2C23A-9BFF-43D8-81D0-4708279268AC}" type="datetimeFigureOut">
              <a:rPr lang="en-GB" smtClean="0"/>
              <a:t>16/06/2020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A9B52-E23D-4A2A-BEAD-E0893E23EF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82493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2C23A-9BFF-43D8-81D0-4708279268AC}" type="datetimeFigureOut">
              <a:rPr lang="en-GB" smtClean="0"/>
              <a:t>16/06/2020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A9B52-E23D-4A2A-BEAD-E0893E23EF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4069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2C23A-9BFF-43D8-81D0-4708279268AC}" type="datetimeFigureOut">
              <a:rPr lang="en-GB" smtClean="0"/>
              <a:t>16/06/2020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A9B52-E23D-4A2A-BEAD-E0893E23EF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52754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92C23A-9BFF-43D8-81D0-4708279268AC}" type="datetimeFigureOut">
              <a:rPr lang="en-GB" smtClean="0"/>
              <a:t>16/06/2020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0A9B52-E23D-4A2A-BEAD-E0893E23EF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6356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stronaut in Outer Space Against : video stock a tema (100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" y="29014"/>
            <a:ext cx="9143549" cy="6828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02842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nglish Bluebell Bulbs – Hyacinthoides Non-Scripta (In The Green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" y="0"/>
            <a:ext cx="914318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10781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Your Guide to the Cloned Dinosaurs of 'Jurassic World: Fallen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219"/>
            <a:ext cx="9144000" cy="6868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74781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Australia's best beaches: 10 places with superb sand 'n' surf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67007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On-screen Show (4:3)</PresentationFormat>
  <Paragraphs>0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Graham Palmer</dc:creator>
  <cp:lastModifiedBy>Graham Palmer</cp:lastModifiedBy>
  <cp:revision>1</cp:revision>
  <dcterms:created xsi:type="dcterms:W3CDTF">2020-06-16T18:00:01Z</dcterms:created>
  <dcterms:modified xsi:type="dcterms:W3CDTF">2020-06-16T18:03:26Z</dcterms:modified>
</cp:coreProperties>
</file>