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32" y="-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0806-B3C3-4E27-9EAB-CD9A217A4CE9}" type="datetimeFigureOut">
              <a:rPr lang="en-US" smtClean="0"/>
              <a:t>4/5/2020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B4B3-66F2-4756-BECB-B78CF57D5E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0806-B3C3-4E27-9EAB-CD9A217A4CE9}" type="datetimeFigureOut">
              <a:rPr lang="en-US" smtClean="0"/>
              <a:t>4/5/2020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B4B3-66F2-4756-BECB-B78CF57D5E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0806-B3C3-4E27-9EAB-CD9A217A4CE9}" type="datetimeFigureOut">
              <a:rPr lang="en-US" smtClean="0"/>
              <a:t>4/5/2020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B4B3-66F2-4756-BECB-B78CF57D5E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0806-B3C3-4E27-9EAB-CD9A217A4CE9}" type="datetimeFigureOut">
              <a:rPr lang="en-US" smtClean="0"/>
              <a:t>4/5/2020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B4B3-66F2-4756-BECB-B78CF57D5E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0806-B3C3-4E27-9EAB-CD9A217A4CE9}" type="datetimeFigureOut">
              <a:rPr lang="en-US" smtClean="0"/>
              <a:t>4/5/2020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B4B3-66F2-4756-BECB-B78CF57D5E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0806-B3C3-4E27-9EAB-CD9A217A4CE9}" type="datetimeFigureOut">
              <a:rPr lang="en-US" smtClean="0"/>
              <a:t>4/5/2020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B4B3-66F2-4756-BECB-B78CF57D5E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0806-B3C3-4E27-9EAB-CD9A217A4CE9}" type="datetimeFigureOut">
              <a:rPr lang="en-US" smtClean="0"/>
              <a:t>4/5/2020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B4B3-66F2-4756-BECB-B78CF57D5E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0806-B3C3-4E27-9EAB-CD9A217A4CE9}" type="datetimeFigureOut">
              <a:rPr lang="en-US" smtClean="0"/>
              <a:t>4/5/2020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B4B3-66F2-4756-BECB-B78CF57D5E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0806-B3C3-4E27-9EAB-CD9A217A4CE9}" type="datetimeFigureOut">
              <a:rPr lang="en-US" smtClean="0"/>
              <a:t>4/5/2020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B4B3-66F2-4756-BECB-B78CF57D5E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0806-B3C3-4E27-9EAB-CD9A217A4CE9}" type="datetimeFigureOut">
              <a:rPr lang="en-US" smtClean="0"/>
              <a:t>4/5/2020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B4B3-66F2-4756-BECB-B78CF57D5E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0806-B3C3-4E27-9EAB-CD9A217A4CE9}" type="datetimeFigureOut">
              <a:rPr lang="en-US" smtClean="0"/>
              <a:t>4/5/2020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B4B3-66F2-4756-BECB-B78CF57D5E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20806-B3C3-4E27-9EAB-CD9A217A4CE9}" type="datetimeFigureOut">
              <a:rPr lang="en-US" smtClean="0"/>
              <a:t>4/5/2020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4B4B3-66F2-4756-BECB-B78CF57D5EF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s://www.twinkl.co.uk/resource/t-l-5270-instructions-writing-frame-template-differentiated" TargetMode="External"/><Relationship Id="rId7" Type="http://schemas.openxmlformats.org/officeDocument/2006/relationships/image" Target="../media/image1.wmf"/><Relationship Id="rId2" Type="http://schemas.openxmlformats.org/officeDocument/2006/relationships/hyperlink" Target="https://www.twinkl.co.uk/resource/t-t-18355-writing-instructions-recip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winkl.co.uk/resource/t-t-19417-easter-holiday-snapshots-writing-frame" TargetMode="External"/><Relationship Id="rId5" Type="http://schemas.openxmlformats.org/officeDocument/2006/relationships/hyperlink" Target="https://www.twinkl.co.uk/resource/t2-e-3025-easter-holiday-snapshots-writing-frame" TargetMode="External"/><Relationship Id="rId4" Type="http://schemas.openxmlformats.org/officeDocument/2006/relationships/hyperlink" Target="https://www.twinkl.co.uk/resource/t-t-28945-my-easter-holiday-7-day-diary-activity-sheets" TargetMode="Externa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ww.twinkl.co.uk/resource/t-t-5015-design-an-easter-egg-a4-worksheet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twinkl.co.uk/resource/t-t-19318-landscape-easter-acrostic-po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winkl.co.uk/resource/t2-l-4-pen-pal-letter-writing-template-activity-sheet" TargetMode="External"/><Relationship Id="rId5" Type="http://schemas.openxmlformats.org/officeDocument/2006/relationships/hyperlink" Target="https://www.twinkl.co.uk/resource/t-l-2162-storyboard-templates" TargetMode="External"/><Relationship Id="rId4" Type="http://schemas.openxmlformats.org/officeDocument/2006/relationships/hyperlink" Target="https://www.twinkl.co.uk/resource/t-t-3617-easter-story-matching-sequencing-car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285728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English Ideas Over Easter </a:t>
            </a:r>
            <a:endParaRPr lang="en-GB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785794"/>
            <a:ext cx="8715436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You could...</a:t>
            </a:r>
          </a:p>
          <a:p>
            <a:endParaRPr lang="en-GB" sz="2400" b="1" dirty="0" smtClean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1. Write a set of instructions on how to make something.</a:t>
            </a:r>
          </a:p>
          <a:p>
            <a:r>
              <a:rPr lang="en-GB" sz="2000" dirty="0" smtClean="0">
                <a:latin typeface="Comic Sans MS" pitchFamily="66" charset="0"/>
              </a:rPr>
              <a:t>You could make an Easter card, a cake or a model etc.</a:t>
            </a:r>
          </a:p>
          <a:p>
            <a:r>
              <a:rPr lang="en-GB" sz="2000" dirty="0" smtClean="0">
                <a:hlinkClick r:id="rId2"/>
              </a:rPr>
              <a:t>https://www.twinkl.co.uk/resource/t-t-18355-writing-instructions-recipe</a:t>
            </a:r>
            <a:endParaRPr lang="en-GB" sz="2000" dirty="0" smtClean="0"/>
          </a:p>
          <a:p>
            <a:r>
              <a:rPr lang="en-GB" sz="2000" dirty="0" smtClean="0">
                <a:hlinkClick r:id="rId3"/>
              </a:rPr>
              <a:t>https://www.twinkl.co.uk/resource/t-l-5270-instructions-writing-frame-template-differentiated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2. </a:t>
            </a:r>
            <a:r>
              <a:rPr lang="en-GB" sz="2000" dirty="0" smtClean="0">
                <a:latin typeface="Comic Sans MS" pitchFamily="66" charset="0"/>
              </a:rPr>
              <a:t>Keep an Easter diary and write about the exciting activities you are completing at home.</a:t>
            </a:r>
          </a:p>
          <a:p>
            <a:r>
              <a:rPr lang="en-GB" sz="2000" dirty="0" smtClean="0">
                <a:hlinkClick r:id="rId4"/>
              </a:rPr>
              <a:t>https://www.twinkl.co.uk/resource/t-t-28945-my-easter-holiday-7-day-diary-activity-sheets</a:t>
            </a:r>
            <a:endParaRPr lang="en-GB" sz="2000" dirty="0" smtClean="0"/>
          </a:p>
          <a:p>
            <a:endParaRPr lang="en-GB" sz="2000" dirty="0" smtClean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3. Create a scrapbook. Take pictures of your activities and write captions underneath. </a:t>
            </a:r>
          </a:p>
          <a:p>
            <a:r>
              <a:rPr lang="en-GB" sz="2000" dirty="0" smtClean="0">
                <a:hlinkClick r:id="rId5"/>
              </a:rPr>
              <a:t>https://www.twinkl.co.uk/resource/t2-e-3025-easter-holiday-snapshots-writing-frame</a:t>
            </a:r>
            <a:endParaRPr lang="en-GB" sz="2000" dirty="0" smtClean="0"/>
          </a:p>
          <a:p>
            <a:r>
              <a:rPr lang="en-GB" sz="2000" dirty="0" smtClean="0">
                <a:hlinkClick r:id="rId6"/>
              </a:rPr>
              <a:t>https://www.twinkl.co.uk/resource/t-t-19417-easter-holiday-snapshots-writing-frame</a:t>
            </a:r>
            <a:endParaRPr lang="en-GB" sz="2000" dirty="0" smtClean="0"/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GB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Program Files (x86)\Microsoft Office\MEDIA\CAGCAT10\j0304933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24344" y="642918"/>
            <a:ext cx="1819656" cy="1667866"/>
          </a:xfrm>
          <a:prstGeom prst="rect">
            <a:avLst/>
          </a:prstGeom>
          <a:noFill/>
        </p:spPr>
      </p:pic>
      <p:pic>
        <p:nvPicPr>
          <p:cNvPr id="1027" name="Picture 3" descr="C:\Users\Sue\AppData\Local\Microsoft\Windows\INetCache\IE\AXLFFLZ4\1200px-Petri7_M4579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01012" y="4429132"/>
            <a:ext cx="1142988" cy="857241"/>
          </a:xfrm>
          <a:prstGeom prst="rect">
            <a:avLst/>
          </a:prstGeom>
          <a:noFill/>
        </p:spPr>
      </p:pic>
      <p:pic>
        <p:nvPicPr>
          <p:cNvPr id="1028" name="Picture 4" descr="C:\Users\Sue\AppData\Local\Microsoft\Windows\INetCache\IE\AXLFFLZ4\2403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00826" y="142852"/>
            <a:ext cx="1071522" cy="10715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715436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You could...</a:t>
            </a:r>
          </a:p>
          <a:p>
            <a:endParaRPr lang="en-GB" sz="2400" b="1" dirty="0" smtClean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4. Create an Easter poem. You could use rhyming words, alliteration and onomatopoeia.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hlinkClick r:id="rId2"/>
              </a:rPr>
              <a:t>https://www.twinkl.co.uk/resource/t-t-19318-landscape-easter-acrostic-poem</a:t>
            </a:r>
            <a:endParaRPr lang="en-GB" sz="2000" dirty="0" smtClean="0"/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5. Design your own Easter Egg. Write some labels.</a:t>
            </a:r>
          </a:p>
          <a:p>
            <a:r>
              <a:rPr lang="en-GB" sz="2000" dirty="0" smtClean="0">
                <a:hlinkClick r:id="rId3"/>
              </a:rPr>
              <a:t>https://www.twinkl.co.uk/resource/t-t-5015-design-an-easter-egg-a4-worksheet</a:t>
            </a:r>
            <a:endParaRPr lang="en-GB" sz="2000" dirty="0" smtClean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6. Sequence the Easter story. Create a storyboard and retell the Easter story through drawings and writing. </a:t>
            </a:r>
          </a:p>
          <a:p>
            <a:r>
              <a:rPr lang="en-GB" sz="2000" dirty="0" smtClean="0">
                <a:hlinkClick r:id="rId4"/>
              </a:rPr>
              <a:t>https://www.twinkl.co.uk/resource/t-t-3617-easter-story-matching-sequencing-cards</a:t>
            </a:r>
            <a:endParaRPr lang="en-GB" sz="2000" dirty="0" smtClean="0"/>
          </a:p>
          <a:p>
            <a:r>
              <a:rPr lang="en-GB" sz="2000" dirty="0" smtClean="0">
                <a:hlinkClick r:id="rId5"/>
              </a:rPr>
              <a:t>https://www.twinkl.co.uk/resource/t-l-2162-storyboard-templates</a:t>
            </a:r>
            <a:endParaRPr lang="en-GB" sz="2000" dirty="0" smtClean="0"/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7. Write a letter to a friend or a family member.</a:t>
            </a:r>
          </a:p>
          <a:p>
            <a:r>
              <a:rPr lang="en-GB" sz="2000" dirty="0" smtClean="0">
                <a:hlinkClick r:id="rId6"/>
              </a:rPr>
              <a:t>https://www.twinkl.co.uk/resource/t2-l-4-pen-pal-letter-writing-template-activity-sheet</a:t>
            </a:r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GB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50" name="Picture 2" descr="C:\Users\Sue\AppData\Local\Microsoft\Windows\INetCache\IE\ACCN6P6I\chick-154443_64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84927" y="71414"/>
            <a:ext cx="1059073" cy="976333"/>
          </a:xfrm>
          <a:prstGeom prst="rect">
            <a:avLst/>
          </a:prstGeom>
          <a:noFill/>
        </p:spPr>
      </p:pic>
      <p:pic>
        <p:nvPicPr>
          <p:cNvPr id="2052" name="Picture 4" descr="C:\Users\Sue\AppData\Local\Microsoft\Windows\INetCache\IE\G2QB5745\2267133363_a5682bb942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00958" y="4643446"/>
            <a:ext cx="1511330" cy="19526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165</Words>
  <Application>Microsoft Office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writing cards  baking  making something</dc:title>
  <dc:creator>Sue</dc:creator>
  <cp:lastModifiedBy>Sue</cp:lastModifiedBy>
  <cp:revision>5</cp:revision>
  <dcterms:created xsi:type="dcterms:W3CDTF">2020-04-05T18:09:24Z</dcterms:created>
  <dcterms:modified xsi:type="dcterms:W3CDTF">2020-04-06T09:40:54Z</dcterms:modified>
</cp:coreProperties>
</file>